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2860000" cy="13716000"/>
  <p:notesSz cx="6858000" cy="9144000"/>
  <p:defaultTextStyle>
    <a:defPPr>
      <a:defRPr lang="en-US"/>
    </a:defPPr>
    <a:lvl1pPr marL="0" algn="l" defTabSz="2090044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1pPr>
    <a:lvl2pPr marL="1045022" algn="l" defTabSz="2090044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2pPr>
    <a:lvl3pPr marL="2090044" algn="l" defTabSz="2090044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3pPr>
    <a:lvl4pPr marL="3135066" algn="l" defTabSz="2090044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4pPr>
    <a:lvl5pPr marL="4180088" algn="l" defTabSz="2090044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5pPr>
    <a:lvl6pPr marL="5225110" algn="l" defTabSz="2090044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6pPr>
    <a:lvl7pPr marL="6270132" algn="l" defTabSz="2090044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7pPr>
    <a:lvl8pPr marL="7315154" algn="l" defTabSz="2090044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8pPr>
    <a:lvl9pPr marL="8360176" algn="l" defTabSz="2090044" rtl="0" eaLnBrk="1" latinLnBrk="0" hangingPunct="1">
      <a:defRPr sz="411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3"/>
    <p:restoredTop sz="94651"/>
  </p:normalViewPr>
  <p:slideViewPr>
    <p:cSldViewPr snapToGrid="0" snapToObjects="1">
      <p:cViewPr varScale="1">
        <p:scale>
          <a:sx n="76" d="100"/>
          <a:sy n="76" d="100"/>
        </p:scale>
        <p:origin x="196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2244726"/>
            <a:ext cx="17145000" cy="4775200"/>
          </a:xfrm>
        </p:spPr>
        <p:txBody>
          <a:bodyPr anchor="b"/>
          <a:lstStyle>
            <a:lvl1pPr algn="ctr">
              <a:defRPr sz="11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7204076"/>
            <a:ext cx="17145000" cy="3311524"/>
          </a:xfrm>
        </p:spPr>
        <p:txBody>
          <a:bodyPr/>
          <a:lstStyle>
            <a:lvl1pPr marL="0" indent="0" algn="ctr">
              <a:buNone/>
              <a:defRPr sz="4500"/>
            </a:lvl1pPr>
            <a:lvl2pPr marL="857250" indent="0" algn="ctr">
              <a:buNone/>
              <a:defRPr sz="3750"/>
            </a:lvl2pPr>
            <a:lvl3pPr marL="1714500" indent="0" algn="ctr">
              <a:buNone/>
              <a:defRPr sz="3375"/>
            </a:lvl3pPr>
            <a:lvl4pPr marL="2571750" indent="0" algn="ctr">
              <a:buNone/>
              <a:defRPr sz="3000"/>
            </a:lvl4pPr>
            <a:lvl5pPr marL="3429000" indent="0" algn="ctr">
              <a:buNone/>
              <a:defRPr sz="3000"/>
            </a:lvl5pPr>
            <a:lvl6pPr marL="4286250" indent="0" algn="ctr">
              <a:buNone/>
              <a:defRPr sz="3000"/>
            </a:lvl6pPr>
            <a:lvl7pPr marL="5143500" indent="0" algn="ctr">
              <a:buNone/>
              <a:defRPr sz="3000"/>
            </a:lvl7pPr>
            <a:lvl8pPr marL="6000750" indent="0" algn="ctr">
              <a:buNone/>
              <a:defRPr sz="3000"/>
            </a:lvl8pPr>
            <a:lvl9pPr marL="68580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9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5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7" y="730250"/>
            <a:ext cx="492918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730250"/>
            <a:ext cx="14501813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7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19" y="3419477"/>
            <a:ext cx="19716750" cy="5705474"/>
          </a:xfrm>
        </p:spPr>
        <p:txBody>
          <a:bodyPr anchor="b"/>
          <a:lstStyle>
            <a:lvl1pPr>
              <a:defRPr sz="11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19" y="9178927"/>
            <a:ext cx="19716750" cy="3000374"/>
          </a:xfrm>
        </p:spPr>
        <p:txBody>
          <a:bodyPr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857250" indent="0">
              <a:buNone/>
              <a:defRPr sz="3750">
                <a:solidFill>
                  <a:schemeClr val="tx1">
                    <a:tint val="75000"/>
                  </a:schemeClr>
                </a:solidFill>
              </a:defRPr>
            </a:lvl2pPr>
            <a:lvl3pPr marL="1714500" indent="0">
              <a:buNone/>
              <a:defRPr sz="3375">
                <a:solidFill>
                  <a:schemeClr val="tx1">
                    <a:tint val="75000"/>
                  </a:schemeClr>
                </a:solidFill>
              </a:defRPr>
            </a:lvl3pPr>
            <a:lvl4pPr marL="257175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4pPr>
            <a:lvl5pPr marL="34290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5pPr>
            <a:lvl6pPr marL="428625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6pPr>
            <a:lvl7pPr marL="51435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7pPr>
            <a:lvl8pPr marL="600075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8pPr>
            <a:lvl9pPr marL="68580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5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651250"/>
            <a:ext cx="97155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3651250"/>
            <a:ext cx="97155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6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730251"/>
            <a:ext cx="197167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3" y="3362326"/>
            <a:ext cx="9670851" cy="164782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250" indent="0">
              <a:buNone/>
              <a:defRPr sz="3750" b="1"/>
            </a:lvl2pPr>
            <a:lvl3pPr marL="1714500" indent="0">
              <a:buNone/>
              <a:defRPr sz="3375" b="1"/>
            </a:lvl3pPr>
            <a:lvl4pPr marL="2571750" indent="0">
              <a:buNone/>
              <a:defRPr sz="3000" b="1"/>
            </a:lvl4pPr>
            <a:lvl5pPr marL="3429000" indent="0">
              <a:buNone/>
              <a:defRPr sz="3000" b="1"/>
            </a:lvl5pPr>
            <a:lvl6pPr marL="4286250" indent="0">
              <a:buNone/>
              <a:defRPr sz="3000" b="1"/>
            </a:lvl6pPr>
            <a:lvl7pPr marL="5143500" indent="0">
              <a:buNone/>
              <a:defRPr sz="3000" b="1"/>
            </a:lvl7pPr>
            <a:lvl8pPr marL="6000750" indent="0">
              <a:buNone/>
              <a:defRPr sz="3000" b="1"/>
            </a:lvl8pPr>
            <a:lvl9pPr marL="6858000" indent="0">
              <a:buNone/>
              <a:defRPr sz="30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3" y="5010150"/>
            <a:ext cx="9670851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3362326"/>
            <a:ext cx="9718478" cy="1647824"/>
          </a:xfrm>
        </p:spPr>
        <p:txBody>
          <a:bodyPr anchor="b"/>
          <a:lstStyle>
            <a:lvl1pPr marL="0" indent="0">
              <a:buNone/>
              <a:defRPr sz="4500" b="1"/>
            </a:lvl1pPr>
            <a:lvl2pPr marL="857250" indent="0">
              <a:buNone/>
              <a:defRPr sz="3750" b="1"/>
            </a:lvl2pPr>
            <a:lvl3pPr marL="1714500" indent="0">
              <a:buNone/>
              <a:defRPr sz="3375" b="1"/>
            </a:lvl3pPr>
            <a:lvl4pPr marL="2571750" indent="0">
              <a:buNone/>
              <a:defRPr sz="3000" b="1"/>
            </a:lvl4pPr>
            <a:lvl5pPr marL="3429000" indent="0">
              <a:buNone/>
              <a:defRPr sz="3000" b="1"/>
            </a:lvl5pPr>
            <a:lvl6pPr marL="4286250" indent="0">
              <a:buNone/>
              <a:defRPr sz="3000" b="1"/>
            </a:lvl6pPr>
            <a:lvl7pPr marL="5143500" indent="0">
              <a:buNone/>
              <a:defRPr sz="3000" b="1"/>
            </a:lvl7pPr>
            <a:lvl8pPr marL="6000750" indent="0">
              <a:buNone/>
              <a:defRPr sz="3000" b="1"/>
            </a:lvl8pPr>
            <a:lvl9pPr marL="6858000" indent="0">
              <a:buNone/>
              <a:defRPr sz="30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5010150"/>
            <a:ext cx="971847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8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98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4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914400"/>
            <a:ext cx="7372944" cy="32004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1974851"/>
            <a:ext cx="11572875" cy="9747250"/>
          </a:xfrm>
        </p:spPr>
        <p:txBody>
          <a:bodyPr/>
          <a:lstStyle>
            <a:lvl1pPr>
              <a:defRPr sz="6000"/>
            </a:lvl1pPr>
            <a:lvl2pPr>
              <a:defRPr sz="5250"/>
            </a:lvl2pPr>
            <a:lvl3pPr>
              <a:defRPr sz="4500"/>
            </a:lvl3pPr>
            <a:lvl4pPr>
              <a:defRPr sz="3750"/>
            </a:lvl4pPr>
            <a:lvl5pPr>
              <a:defRPr sz="3750"/>
            </a:lvl5pPr>
            <a:lvl6pPr>
              <a:defRPr sz="3750"/>
            </a:lvl6pPr>
            <a:lvl7pPr>
              <a:defRPr sz="3750"/>
            </a:lvl7pPr>
            <a:lvl8pPr>
              <a:defRPr sz="3750"/>
            </a:lvl8pPr>
            <a:lvl9pPr>
              <a:defRPr sz="37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4114800"/>
            <a:ext cx="7372944" cy="7623176"/>
          </a:xfrm>
        </p:spPr>
        <p:txBody>
          <a:bodyPr/>
          <a:lstStyle>
            <a:lvl1pPr marL="0" indent="0">
              <a:buNone/>
              <a:defRPr sz="3000"/>
            </a:lvl1pPr>
            <a:lvl2pPr marL="857250" indent="0">
              <a:buNone/>
              <a:defRPr sz="2625"/>
            </a:lvl2pPr>
            <a:lvl3pPr marL="1714500" indent="0">
              <a:buNone/>
              <a:defRPr sz="2250"/>
            </a:lvl3pPr>
            <a:lvl4pPr marL="2571750" indent="0">
              <a:buNone/>
              <a:defRPr sz="1875"/>
            </a:lvl4pPr>
            <a:lvl5pPr marL="3429000" indent="0">
              <a:buNone/>
              <a:defRPr sz="1875"/>
            </a:lvl5pPr>
            <a:lvl6pPr marL="4286250" indent="0">
              <a:buNone/>
              <a:defRPr sz="1875"/>
            </a:lvl6pPr>
            <a:lvl7pPr marL="5143500" indent="0">
              <a:buNone/>
              <a:defRPr sz="1875"/>
            </a:lvl7pPr>
            <a:lvl8pPr marL="6000750" indent="0">
              <a:buNone/>
              <a:defRPr sz="1875"/>
            </a:lvl8pPr>
            <a:lvl9pPr marL="6858000" indent="0">
              <a:buNone/>
              <a:defRPr sz="18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8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914400"/>
            <a:ext cx="7372944" cy="32004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1974851"/>
            <a:ext cx="11572875" cy="9747250"/>
          </a:xfrm>
        </p:spPr>
        <p:txBody>
          <a:bodyPr anchor="t"/>
          <a:lstStyle>
            <a:lvl1pPr marL="0" indent="0">
              <a:buNone/>
              <a:defRPr sz="6000"/>
            </a:lvl1pPr>
            <a:lvl2pPr marL="857250" indent="0">
              <a:buNone/>
              <a:defRPr sz="5250"/>
            </a:lvl2pPr>
            <a:lvl3pPr marL="1714500" indent="0">
              <a:buNone/>
              <a:defRPr sz="4500"/>
            </a:lvl3pPr>
            <a:lvl4pPr marL="2571750" indent="0">
              <a:buNone/>
              <a:defRPr sz="3750"/>
            </a:lvl4pPr>
            <a:lvl5pPr marL="3429000" indent="0">
              <a:buNone/>
              <a:defRPr sz="3750"/>
            </a:lvl5pPr>
            <a:lvl6pPr marL="4286250" indent="0">
              <a:buNone/>
              <a:defRPr sz="3750"/>
            </a:lvl6pPr>
            <a:lvl7pPr marL="5143500" indent="0">
              <a:buNone/>
              <a:defRPr sz="3750"/>
            </a:lvl7pPr>
            <a:lvl8pPr marL="6000750" indent="0">
              <a:buNone/>
              <a:defRPr sz="3750"/>
            </a:lvl8pPr>
            <a:lvl9pPr marL="6858000" indent="0">
              <a:buNone/>
              <a:defRPr sz="3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4114800"/>
            <a:ext cx="7372944" cy="7623176"/>
          </a:xfrm>
        </p:spPr>
        <p:txBody>
          <a:bodyPr/>
          <a:lstStyle>
            <a:lvl1pPr marL="0" indent="0">
              <a:buNone/>
              <a:defRPr sz="3000"/>
            </a:lvl1pPr>
            <a:lvl2pPr marL="857250" indent="0">
              <a:buNone/>
              <a:defRPr sz="2625"/>
            </a:lvl2pPr>
            <a:lvl3pPr marL="1714500" indent="0">
              <a:buNone/>
              <a:defRPr sz="2250"/>
            </a:lvl3pPr>
            <a:lvl4pPr marL="2571750" indent="0">
              <a:buNone/>
              <a:defRPr sz="1875"/>
            </a:lvl4pPr>
            <a:lvl5pPr marL="3429000" indent="0">
              <a:buNone/>
              <a:defRPr sz="1875"/>
            </a:lvl5pPr>
            <a:lvl6pPr marL="4286250" indent="0">
              <a:buNone/>
              <a:defRPr sz="1875"/>
            </a:lvl6pPr>
            <a:lvl7pPr marL="5143500" indent="0">
              <a:buNone/>
              <a:defRPr sz="1875"/>
            </a:lvl7pPr>
            <a:lvl8pPr marL="6000750" indent="0">
              <a:buNone/>
              <a:defRPr sz="1875"/>
            </a:lvl8pPr>
            <a:lvl9pPr marL="6858000" indent="0">
              <a:buNone/>
              <a:defRPr sz="18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3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730251"/>
            <a:ext cx="197167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651250"/>
            <a:ext cx="197167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2712701"/>
            <a:ext cx="51435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741E0-8E77-7A4B-993E-10E84D2396D5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2712701"/>
            <a:ext cx="77152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2712701"/>
            <a:ext cx="51435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187CF-78AC-5444-B0B5-953504185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3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714500" rtl="0" eaLnBrk="1" latinLnBrk="0" hangingPunct="1">
        <a:lnSpc>
          <a:spcPct val="90000"/>
        </a:lnSpc>
        <a:spcBef>
          <a:spcPct val="0"/>
        </a:spcBef>
        <a:buNone/>
        <a:defRPr sz="8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8625" indent="-428625" algn="l" defTabSz="1714500" rtl="0" eaLnBrk="1" latinLnBrk="0" hangingPunct="1">
        <a:lnSpc>
          <a:spcPct val="90000"/>
        </a:lnSpc>
        <a:spcBef>
          <a:spcPts val="1875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1pPr>
      <a:lvl2pPr marL="12858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21431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750" kern="1200">
          <a:solidFill>
            <a:schemeClr val="tx1"/>
          </a:solidFill>
          <a:latin typeface="+mn-lt"/>
          <a:ea typeface="+mn-ea"/>
          <a:cs typeface="+mn-cs"/>
        </a:defRPr>
      </a:lvl3pPr>
      <a:lvl4pPr marL="30003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4pPr>
      <a:lvl5pPr marL="38576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5pPr>
      <a:lvl6pPr marL="47148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6pPr>
      <a:lvl7pPr marL="55721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7pPr>
      <a:lvl8pPr marL="642937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8pPr>
      <a:lvl9pPr marL="7286625" indent="-428625" algn="l" defTabSz="1714500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33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1pPr>
      <a:lvl2pPr marL="8572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3pPr>
      <a:lvl4pPr marL="25717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4pPr>
      <a:lvl5pPr marL="34290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5pPr>
      <a:lvl6pPr marL="42862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6pPr>
      <a:lvl7pPr marL="51435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7pPr>
      <a:lvl8pPr marL="600075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8pPr>
      <a:lvl9pPr marL="6858000" algn="l" defTabSz="1714500" rtl="0" eaLnBrk="1" latinLnBrk="0" hangingPunct="1">
        <a:defRPr sz="3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2F75C9-8B5E-5345-94F7-55387AF1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276" y="242846"/>
            <a:ext cx="7315199" cy="640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C1418-E916-054E-907F-BDC5EAE7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780" y="242846"/>
            <a:ext cx="7315200" cy="640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37A3D-D666-864C-A345-F9EDE9CC4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275" y="6643646"/>
            <a:ext cx="73152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938EF-EB03-7042-9F44-E534BCDC6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9780" y="6643646"/>
            <a:ext cx="7315200" cy="640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DE1806-7C1C-7544-90B7-72C344C86E93}"/>
              </a:ext>
            </a:extLst>
          </p:cNvPr>
          <p:cNvSpPr txBox="1"/>
          <p:nvPr/>
        </p:nvSpPr>
        <p:spPr>
          <a:xfrm>
            <a:off x="2451971" y="436418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B3958-86EB-974C-A1BA-3D3ED42FF9A3}"/>
              </a:ext>
            </a:extLst>
          </p:cNvPr>
          <p:cNvSpPr txBox="1"/>
          <p:nvPr/>
        </p:nvSpPr>
        <p:spPr>
          <a:xfrm>
            <a:off x="10418475" y="436417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271EB-8DD9-DE47-B13B-4C4EE99D6FAE}"/>
              </a:ext>
            </a:extLst>
          </p:cNvPr>
          <p:cNvSpPr txBox="1"/>
          <p:nvPr/>
        </p:nvSpPr>
        <p:spPr>
          <a:xfrm>
            <a:off x="2451971" y="6837218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C1020-E4C2-0B46-A28C-D64C9D4B617A}"/>
              </a:ext>
            </a:extLst>
          </p:cNvPr>
          <p:cNvSpPr txBox="1"/>
          <p:nvPr/>
        </p:nvSpPr>
        <p:spPr>
          <a:xfrm>
            <a:off x="10418475" y="6837217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49902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BEED40-5D76-FA40-88FA-B5F604EF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27" y="911513"/>
            <a:ext cx="7329322" cy="548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ACF0F-06F8-E24C-B7D6-D5E2DE85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918" y="911513"/>
            <a:ext cx="7329322" cy="548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C296B1-E007-C448-8F40-05BA02716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427" y="6397913"/>
            <a:ext cx="7329322" cy="548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4208F9-BF27-B843-8FA8-9A134028D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0918" y="6397913"/>
            <a:ext cx="7329322" cy="548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576FC9-3D4B-E149-8F0B-C5B613A0A866}"/>
              </a:ext>
            </a:extLst>
          </p:cNvPr>
          <p:cNvSpPr txBox="1"/>
          <p:nvPr/>
        </p:nvSpPr>
        <p:spPr>
          <a:xfrm>
            <a:off x="3220902" y="685799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224FB-3DBE-2A4A-9D60-9499D8D7D168}"/>
              </a:ext>
            </a:extLst>
          </p:cNvPr>
          <p:cNvSpPr txBox="1"/>
          <p:nvPr/>
        </p:nvSpPr>
        <p:spPr>
          <a:xfrm>
            <a:off x="10896458" y="685798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739CF-6FEC-F845-B8C3-57C4B36D8FC7}"/>
              </a:ext>
            </a:extLst>
          </p:cNvPr>
          <p:cNvSpPr txBox="1"/>
          <p:nvPr/>
        </p:nvSpPr>
        <p:spPr>
          <a:xfrm>
            <a:off x="3220902" y="6276104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DF11A-F7C3-AF4D-831F-BD2902FC8514}"/>
              </a:ext>
            </a:extLst>
          </p:cNvPr>
          <p:cNvSpPr txBox="1"/>
          <p:nvPr/>
        </p:nvSpPr>
        <p:spPr>
          <a:xfrm>
            <a:off x="10896458" y="6276103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E018B5-95B7-F347-A8CD-BAE2068F98D4}"/>
              </a:ext>
            </a:extLst>
          </p:cNvPr>
          <p:cNvSpPr txBox="1"/>
          <p:nvPr/>
        </p:nvSpPr>
        <p:spPr>
          <a:xfrm>
            <a:off x="9130145" y="12981709"/>
            <a:ext cx="2175164" cy="72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730</a:t>
            </a:r>
          </a:p>
        </p:txBody>
      </p:sp>
    </p:spTree>
    <p:extLst>
      <p:ext uri="{BB962C8B-B14F-4D97-AF65-F5344CB8AC3E}">
        <p14:creationId xmlns:p14="http://schemas.microsoft.com/office/powerpoint/2010/main" val="366748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E5ECA-7B65-C544-A200-AFD8BDBD4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127" y="789703"/>
            <a:ext cx="7329322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B07BC3-B886-724D-B800-A25A772DC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119" y="789703"/>
            <a:ext cx="7329322" cy="548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BFB264-7ADF-3648-B3E9-25414F44B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27" y="6380007"/>
            <a:ext cx="7329322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F3B31-A0E6-2A4B-BB1E-0156EC8F1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7119" y="6380007"/>
            <a:ext cx="7329322" cy="548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E018B5-95B7-F347-A8CD-BAE2068F98D4}"/>
              </a:ext>
            </a:extLst>
          </p:cNvPr>
          <p:cNvSpPr txBox="1"/>
          <p:nvPr/>
        </p:nvSpPr>
        <p:spPr>
          <a:xfrm>
            <a:off x="9130145" y="12981709"/>
            <a:ext cx="2175164" cy="72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76FC9-3D4B-E149-8F0B-C5B613A0A866}"/>
              </a:ext>
            </a:extLst>
          </p:cNvPr>
          <p:cNvSpPr txBox="1"/>
          <p:nvPr/>
        </p:nvSpPr>
        <p:spPr>
          <a:xfrm>
            <a:off x="3220902" y="685799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739CF-6FEC-F845-B8C3-57C4B36D8FC7}"/>
              </a:ext>
            </a:extLst>
          </p:cNvPr>
          <p:cNvSpPr txBox="1"/>
          <p:nvPr/>
        </p:nvSpPr>
        <p:spPr>
          <a:xfrm>
            <a:off x="3220902" y="6276104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224FB-3DBE-2A4A-9D60-9499D8D7D168}"/>
              </a:ext>
            </a:extLst>
          </p:cNvPr>
          <p:cNvSpPr txBox="1"/>
          <p:nvPr/>
        </p:nvSpPr>
        <p:spPr>
          <a:xfrm>
            <a:off x="10896458" y="685798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DF11A-F7C3-AF4D-831F-BD2902FC8514}"/>
              </a:ext>
            </a:extLst>
          </p:cNvPr>
          <p:cNvSpPr txBox="1"/>
          <p:nvPr/>
        </p:nvSpPr>
        <p:spPr>
          <a:xfrm>
            <a:off x="10896458" y="6276103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376930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8C71D5-36E0-6849-A30D-82C896F84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36" y="6380007"/>
            <a:ext cx="7329322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FF1F76-6901-EE46-9FD9-BE700369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119" y="6380007"/>
            <a:ext cx="7329322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9D62C-5C39-F74B-8E4B-6637DF446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27" y="789703"/>
            <a:ext cx="7329322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ABB617-D045-9944-A580-378E90005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7119" y="789703"/>
            <a:ext cx="7329322" cy="5486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E018B5-95B7-F347-A8CD-BAE2068F98D4}"/>
              </a:ext>
            </a:extLst>
          </p:cNvPr>
          <p:cNvSpPr txBox="1"/>
          <p:nvPr/>
        </p:nvSpPr>
        <p:spPr>
          <a:xfrm>
            <a:off x="9130145" y="12981709"/>
            <a:ext cx="2175164" cy="72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76FC9-3D4B-E149-8F0B-C5B613A0A866}"/>
              </a:ext>
            </a:extLst>
          </p:cNvPr>
          <p:cNvSpPr txBox="1"/>
          <p:nvPr/>
        </p:nvSpPr>
        <p:spPr>
          <a:xfrm>
            <a:off x="3220902" y="685799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739CF-6FEC-F845-B8C3-57C4B36D8FC7}"/>
              </a:ext>
            </a:extLst>
          </p:cNvPr>
          <p:cNvSpPr txBox="1"/>
          <p:nvPr/>
        </p:nvSpPr>
        <p:spPr>
          <a:xfrm>
            <a:off x="3220902" y="6276104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224FB-3DBE-2A4A-9D60-9499D8D7D168}"/>
              </a:ext>
            </a:extLst>
          </p:cNvPr>
          <p:cNvSpPr txBox="1"/>
          <p:nvPr/>
        </p:nvSpPr>
        <p:spPr>
          <a:xfrm>
            <a:off x="10896458" y="685798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DF11A-F7C3-AF4D-831F-BD2902FC8514}"/>
              </a:ext>
            </a:extLst>
          </p:cNvPr>
          <p:cNvSpPr txBox="1"/>
          <p:nvPr/>
        </p:nvSpPr>
        <p:spPr>
          <a:xfrm>
            <a:off x="10896458" y="6276103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8969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84F107B-A70C-EF4F-828A-CF9743E0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33" y="237067"/>
            <a:ext cx="7680960" cy="6400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D36013-28F8-C342-9661-D6AD6AB4E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093" y="237067"/>
            <a:ext cx="7680960" cy="6400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6C36E8-3DF6-2743-98D7-731FC930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133" y="6637867"/>
            <a:ext cx="7680960" cy="6400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17326C-14DC-8F4F-85A1-1E9C4E245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7093" y="6637867"/>
            <a:ext cx="7680960" cy="6400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69E13E-496F-3140-B075-65874A53457E}"/>
              </a:ext>
            </a:extLst>
          </p:cNvPr>
          <p:cNvSpPr txBox="1"/>
          <p:nvPr/>
        </p:nvSpPr>
        <p:spPr>
          <a:xfrm>
            <a:off x="3542634" y="93131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919285-9974-C746-BF27-F5679D9A53B8}"/>
              </a:ext>
            </a:extLst>
          </p:cNvPr>
          <p:cNvSpPr txBox="1"/>
          <p:nvPr/>
        </p:nvSpPr>
        <p:spPr>
          <a:xfrm>
            <a:off x="3542634" y="6462369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AD7BB-E369-7441-A6E6-173C65FDB31E}"/>
              </a:ext>
            </a:extLst>
          </p:cNvPr>
          <p:cNvSpPr txBox="1"/>
          <p:nvPr/>
        </p:nvSpPr>
        <p:spPr>
          <a:xfrm>
            <a:off x="11218190" y="93130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23BF20-2497-1D47-816D-3D7BE2619750}"/>
              </a:ext>
            </a:extLst>
          </p:cNvPr>
          <p:cNvSpPr txBox="1"/>
          <p:nvPr/>
        </p:nvSpPr>
        <p:spPr>
          <a:xfrm>
            <a:off x="11218190" y="6462368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67822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8CE641-5DE2-8446-8A28-981FA05C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230" y="292737"/>
            <a:ext cx="7680960" cy="640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06E67-B9C2-FF42-A352-2B522B081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190" y="292737"/>
            <a:ext cx="7680960" cy="640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5ED85-5359-E04A-80FA-2EEBEBB99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230" y="6693537"/>
            <a:ext cx="7680960" cy="640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5014B4-0586-B84A-A842-12D954956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8190" y="6693537"/>
            <a:ext cx="7680960" cy="64008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69E13E-496F-3140-B075-65874A53457E}"/>
              </a:ext>
            </a:extLst>
          </p:cNvPr>
          <p:cNvSpPr txBox="1"/>
          <p:nvPr/>
        </p:nvSpPr>
        <p:spPr>
          <a:xfrm>
            <a:off x="3542634" y="93131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919285-9974-C746-BF27-F5679D9A53B8}"/>
              </a:ext>
            </a:extLst>
          </p:cNvPr>
          <p:cNvSpPr txBox="1"/>
          <p:nvPr/>
        </p:nvSpPr>
        <p:spPr>
          <a:xfrm>
            <a:off x="3542634" y="6462369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AD7BB-E369-7441-A6E6-173C65FDB31E}"/>
              </a:ext>
            </a:extLst>
          </p:cNvPr>
          <p:cNvSpPr txBox="1"/>
          <p:nvPr/>
        </p:nvSpPr>
        <p:spPr>
          <a:xfrm>
            <a:off x="11218190" y="93130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23BF20-2497-1D47-816D-3D7BE2619750}"/>
              </a:ext>
            </a:extLst>
          </p:cNvPr>
          <p:cNvSpPr txBox="1"/>
          <p:nvPr/>
        </p:nvSpPr>
        <p:spPr>
          <a:xfrm>
            <a:off x="11218190" y="6462368"/>
            <a:ext cx="921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401347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009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15727</TotalTime>
  <Words>51</Words>
  <Application>Microsoft Macintosh PowerPoint</Application>
  <PresentationFormat>Custom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B</dc:creator>
  <cp:lastModifiedBy>Benjamin W. Beeler</cp:lastModifiedBy>
  <cp:revision>12</cp:revision>
  <dcterms:created xsi:type="dcterms:W3CDTF">2018-04-26T20:29:04Z</dcterms:created>
  <dcterms:modified xsi:type="dcterms:W3CDTF">2018-08-15T22:00:38Z</dcterms:modified>
</cp:coreProperties>
</file>